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0"/>
  </p:notesMasterIdLst>
  <p:handoutMasterIdLst>
    <p:handoutMasterId r:id="rId11"/>
  </p:handoutMasterIdLst>
  <p:sldIdLst>
    <p:sldId id="274" r:id="rId2"/>
    <p:sldId id="294" r:id="rId3"/>
    <p:sldId id="286" r:id="rId4"/>
    <p:sldId id="309" r:id="rId5"/>
    <p:sldId id="305" r:id="rId6"/>
    <p:sldId id="310" r:id="rId7"/>
    <p:sldId id="283" r:id="rId8"/>
    <p:sldId id="311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7CEECA80-E3D7-4452-8132-DCA1F8F0E3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585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042F5FD8-618A-419E-8B87-06095AD5A3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59818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717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C83D77A4-972C-4BB9-9846-99C13BDEDAB1}" type="slidenum">
              <a:rPr lang="zh-TW" altLang="en-US" sz="1200">
                <a:ea typeface="標楷體" pitchFamily="65" charset="-120"/>
              </a:rPr>
              <a:pPr algn="r" eaLnBrk="1" hangingPunct="1"/>
              <a:t>1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74BFF7A2-6CA1-4D82-851C-7DE27CC37953}" type="slidenum">
              <a:rPr lang="zh-TW" altLang="en-US" sz="1200">
                <a:ea typeface="標楷體" pitchFamily="65" charset="-120"/>
              </a:rPr>
              <a:pPr algn="r" eaLnBrk="1" hangingPunct="1"/>
              <a:t>2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D2A81FFA-87C7-4DA1-B287-81C2750A46AE}" type="slidenum">
              <a:rPr lang="zh-TW" altLang="en-US" sz="1200">
                <a:ea typeface="標楷體" pitchFamily="65" charset="-120"/>
              </a:rPr>
              <a:pPr algn="r" eaLnBrk="1" hangingPunct="1"/>
              <a:t>3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74BFF7A2-6CA1-4D82-851C-7DE27CC37953}" type="slidenum">
              <a:rPr lang="zh-TW" altLang="en-US" sz="1200">
                <a:ea typeface="標楷體" pitchFamily="65" charset="-120"/>
              </a:rPr>
              <a:pPr algn="r" eaLnBrk="1" hangingPunct="1"/>
              <a:t>4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FBA6FCD2-02A1-41F9-869D-36B595DFB16C}" type="slidenum">
              <a:rPr lang="zh-TW" altLang="en-US" sz="1200">
                <a:ea typeface="標楷體" pitchFamily="65" charset="-120"/>
              </a:rPr>
              <a:pPr algn="r" eaLnBrk="1" hangingPunct="1"/>
              <a:t>5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74BFF7A2-6CA1-4D82-851C-7DE27CC37953}" type="slidenum">
              <a:rPr lang="zh-TW" altLang="en-US" sz="1200">
                <a:ea typeface="標楷體" pitchFamily="65" charset="-120"/>
              </a:rPr>
              <a:pPr algn="r" eaLnBrk="1" hangingPunct="1"/>
              <a:t>6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3B71433A-7A11-403C-BE6A-08C93507BAD1}" type="slidenum">
              <a:rPr lang="zh-TW" altLang="en-US" sz="1200">
                <a:ea typeface="標楷體" pitchFamily="65" charset="-120"/>
              </a:rPr>
              <a:pPr algn="r" eaLnBrk="1" hangingPunct="1"/>
              <a:t>7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74BFF7A2-6CA1-4D82-851C-7DE27CC37953}" type="slidenum">
              <a:rPr lang="zh-TW" altLang="en-US" sz="1200">
                <a:ea typeface="標楷體" pitchFamily="65" charset="-120"/>
              </a:rPr>
              <a:pPr algn="r" eaLnBrk="1" hangingPunct="1"/>
              <a:t>8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75152397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PMingLiU" pitchFamily="18" charset="-120"/>
              </a:defRPr>
            </a:lvl1pPr>
          </a:lstStyle>
          <a:p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PMingLiU" pitchFamily="18" charset="-120"/>
              </a:defRPr>
            </a:lvl1pPr>
          </a:lstStyle>
          <a:p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9972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迦福市基督徒聚會</a:t>
            </a:r>
            <a:endParaRPr lang="zh-CN" altLang="en-US" sz="1200" dirty="0">
              <a:ea typeface="宋体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 dirty="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7" r:id="rId1"/>
    <p:sldLayoutId id="2147483738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807554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當你經過試煉，茫然無所從，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dirty="0"/>
              <a:t>When upon life’s billows you are tempest tossed,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你心絕望，以為甚麼都失蹤，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dirty="0"/>
              <a:t>When you are discouraged, thinking all is lost,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就當數主恩惠，當一一的數，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dirty="0"/>
              <a:t>Count your many blessings, name them one by one,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你就要希奇祂曾如何眷顧。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dirty="0"/>
              <a:t>And it will surprise you what the Lord hath done.</a:t>
            </a:r>
            <a:endParaRPr lang="en-US" altLang="zh-CN" sz="32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2825"/>
            <a:ext cx="9144000" cy="692721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altLang="zh-TW" sz="2800" b="1" dirty="0">
                <a:latin typeface="Arial Narrow" pitchFamily="34" charset="0"/>
                <a:ea typeface="PMingLiU" pitchFamily="18" charset="-120"/>
              </a:rPr>
              <a:t>H715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Arial" charset="0"/>
              </a:rPr>
              <a:t>數主恩惠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PMingLiU" pitchFamily="18" charset="-120"/>
              </a:rPr>
            </a:br>
            <a:r>
              <a:rPr lang="en-US" altLang="zh-TW" sz="2400" b="1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CN" sz="2400" dirty="0">
                <a:latin typeface="Arial Narrow" pitchFamily="34" charset="0"/>
                <a:ea typeface="宋体" pitchFamily="2" charset="-122"/>
                <a:cs typeface="Arial" charset="0"/>
              </a:rPr>
              <a:t>COUNT YOUR BLESSINGS </a:t>
            </a:r>
            <a:r>
              <a:rPr lang="en-US" altLang="zh-CN" sz="2400" dirty="0">
                <a:effectLst/>
                <a:latin typeface="Arial Narrow" pitchFamily="34" charset="0"/>
                <a:ea typeface="宋体" pitchFamily="2" charset="-122"/>
                <a:cs typeface="Arial" charset="0"/>
              </a:rPr>
              <a:t>(1/4)</a:t>
            </a:r>
            <a:endParaRPr lang="en-US" altLang="zh-TW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662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H715  (</a:t>
            </a:r>
            <a:r>
              <a:rPr lang="zh-TW" altLang="en-US" sz="2400" dirty="0">
                <a:solidFill>
                  <a:srgbClr val="FFFFFF"/>
                </a:solidFill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en-US" altLang="zh-CN" sz="2400" dirty="0">
                <a:solidFill>
                  <a:srgbClr val="FFFFFF"/>
                </a:solidFill>
                <a:latin typeface="Arial" charset="0"/>
                <a:ea typeface="標楷體" pitchFamily="65" charset="-120"/>
                <a:cs typeface="Arial" charset="0"/>
              </a:rPr>
              <a:t>1</a:t>
            </a:r>
            <a:r>
              <a:rPr lang="en-US" altLang="zh-TW" sz="2400" dirty="0">
                <a:solidFill>
                  <a:srgbClr val="FFFFFF"/>
                </a:solidFill>
                <a:latin typeface="Arial" charset="0"/>
                <a:ea typeface="標楷體" pitchFamily="65" charset="-120"/>
                <a:cs typeface="Arial" charset="0"/>
              </a:rPr>
              <a:t>/4,</a:t>
            </a:r>
            <a:r>
              <a:rPr lang="zh-TW" altLang="en-US" sz="2400" dirty="0">
                <a:solidFill>
                  <a:srgbClr val="FFFFFF"/>
                </a:solidFill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en-US" altLang="zh-TW" sz="2400" dirty="0">
                <a:solidFill>
                  <a:srgbClr val="FFFFFF"/>
                </a:solidFill>
                <a:latin typeface="Arial" charset="0"/>
                <a:ea typeface="標楷體" pitchFamily="65" charset="-120"/>
                <a:cs typeface="Arial" charset="0"/>
              </a:rPr>
              <a:t>2/2</a:t>
            </a:r>
            <a:r>
              <a:rPr lang="zh-CN" altLang="en-US" sz="2400" dirty="0">
                <a:solidFill>
                  <a:srgbClr val="FFFFFF"/>
                </a:solidFill>
                <a:latin typeface="MingLiU" pitchFamily="49" charset="-120"/>
                <a:ea typeface="MingLiU" pitchFamily="49" charset="-120"/>
                <a:cs typeface="Arial" charset="0"/>
              </a:rPr>
              <a:t>副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數主恩惠要一一的數！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dirty="0"/>
              <a:t>Count your blessings, name them one by one,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記看祂曾如何眷顧你！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dirty="0"/>
              <a:t>Count your blessings see what God hath done;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數主恩惠！要一一的數！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dirty="0"/>
              <a:t>Count your blessings, name them one by one,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你就要希奇祂曾如何愛你。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dirty="0"/>
              <a:t>And it will surprise you what the Lord hath done.</a:t>
            </a:r>
          </a:p>
          <a:p>
            <a:pPr algn="ctr" eaLnBrk="1" hangingPunct="1"/>
            <a:endParaRPr lang="en-US" altLang="zh-TW" dirty="0"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662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H715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2/4,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1/2)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當你有所掛慮，如同挑重擔，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dirty="0"/>
              <a:t>Are you ever burdened with a load of care,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覺得所要負的十架苦難堪；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dirty="0"/>
              <a:t>Does the cross seem heavy you are called to bear?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你若數主恩惠，疑惑要消散，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dirty="0"/>
              <a:t>Count your many blessings, every doubt will fly,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並要不止住的歡樂和頌讚。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dirty="0"/>
              <a:t>And you will be singing as the days go by.</a:t>
            </a:r>
          </a:p>
          <a:p>
            <a:pPr algn="ctr" eaLnBrk="1" hangingPunct="1"/>
            <a:endParaRPr lang="en-US" altLang="zh-TW" dirty="0"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662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H715  (</a:t>
            </a:r>
            <a:r>
              <a:rPr lang="zh-TW" altLang="en-US" sz="2400" dirty="0">
                <a:solidFill>
                  <a:srgbClr val="FFFFFF"/>
                </a:solidFill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en-US" altLang="zh-CN" sz="2400" dirty="0">
                <a:solidFill>
                  <a:srgbClr val="FFFFFF"/>
                </a:solidFill>
                <a:latin typeface="Arial" charset="0"/>
                <a:ea typeface="標楷體" pitchFamily="65" charset="-120"/>
                <a:cs typeface="Arial" charset="0"/>
              </a:rPr>
              <a:t>2</a:t>
            </a:r>
            <a:r>
              <a:rPr lang="en-US" altLang="zh-TW" sz="2400" dirty="0">
                <a:solidFill>
                  <a:srgbClr val="FFFFFF"/>
                </a:solidFill>
                <a:latin typeface="Arial" charset="0"/>
                <a:ea typeface="標楷體" pitchFamily="65" charset="-120"/>
                <a:cs typeface="Arial" charset="0"/>
              </a:rPr>
              <a:t>/4,</a:t>
            </a:r>
            <a:r>
              <a:rPr lang="zh-TW" altLang="en-US" sz="2400" dirty="0">
                <a:solidFill>
                  <a:srgbClr val="FFFFFF"/>
                </a:solidFill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en-US" altLang="zh-TW" sz="2400" dirty="0">
                <a:solidFill>
                  <a:srgbClr val="FFFFFF"/>
                </a:solidFill>
                <a:latin typeface="Arial" charset="0"/>
                <a:ea typeface="標楷體" pitchFamily="65" charset="-120"/>
                <a:cs typeface="Arial" charset="0"/>
              </a:rPr>
              <a:t>2/2</a:t>
            </a:r>
            <a:r>
              <a:rPr lang="zh-CN" altLang="en-US" sz="2400" dirty="0">
                <a:solidFill>
                  <a:srgbClr val="FFFFFF"/>
                </a:solidFill>
                <a:latin typeface="MingLiU" pitchFamily="49" charset="-120"/>
                <a:ea typeface="MingLiU" pitchFamily="49" charset="-120"/>
                <a:cs typeface="Arial" charset="0"/>
              </a:rPr>
              <a:t>副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數主恩惠要一一的數！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dirty="0"/>
              <a:t>Count your blessings, name them one by one,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記看祂曾如何眷顧你！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dirty="0"/>
              <a:t>Count your blessings see what God hath done;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數主恩惠！要一一的數！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dirty="0"/>
              <a:t>Count your blessings, name them one by one,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你就要希奇祂曾如何愛你。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dirty="0"/>
              <a:t>And it will surprise you what the Lord hath done.</a:t>
            </a:r>
          </a:p>
          <a:p>
            <a:pPr algn="ctr" eaLnBrk="1" hangingPunct="1"/>
            <a:endParaRPr lang="en-US" altLang="zh-TW" dirty="0"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21215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662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H715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3/4,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1/2)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當你看見別人屬世的亨通，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dirty="0"/>
              <a:t>When you look at others with their lands and gold,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你若念主應許，心就不會動；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dirty="0"/>
              <a:t>Think that Christ has promised you His wealth untold,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你所受的恩惠，原來無處買，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dirty="0"/>
              <a:t>Count your many blessings money cannot buy,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你有了父的家，又有主的愛。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dirty="0"/>
              <a:t>Your reward in heaven, nor your home on high.</a:t>
            </a:r>
          </a:p>
          <a:p>
            <a:pPr algn="ctr" eaLnBrk="1" hangingPunct="1"/>
            <a:endParaRPr lang="en-US" altLang="zh-TW" dirty="0"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662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H715  (</a:t>
            </a:r>
            <a:r>
              <a:rPr lang="zh-TW" altLang="en-US" sz="2400" dirty="0">
                <a:solidFill>
                  <a:srgbClr val="FFFFFF"/>
                </a:solidFill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en-US" altLang="zh-TW" sz="2400" dirty="0">
                <a:solidFill>
                  <a:srgbClr val="FFFFFF"/>
                </a:solidFill>
                <a:latin typeface="Arial" charset="0"/>
                <a:ea typeface="標楷體" pitchFamily="65" charset="-120"/>
                <a:cs typeface="Arial" charset="0"/>
              </a:rPr>
              <a:t>3/4,</a:t>
            </a:r>
            <a:r>
              <a:rPr lang="zh-TW" altLang="en-US" sz="2400" dirty="0">
                <a:solidFill>
                  <a:srgbClr val="FFFFFF"/>
                </a:solidFill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en-US" altLang="zh-TW" sz="2400" dirty="0">
                <a:solidFill>
                  <a:srgbClr val="FFFFFF"/>
                </a:solidFill>
                <a:latin typeface="Arial" charset="0"/>
                <a:ea typeface="標楷體" pitchFamily="65" charset="-120"/>
                <a:cs typeface="Arial" charset="0"/>
              </a:rPr>
              <a:t>2/2</a:t>
            </a:r>
            <a:r>
              <a:rPr lang="zh-CN" altLang="en-US" sz="2400" dirty="0">
                <a:solidFill>
                  <a:srgbClr val="FFFFFF"/>
                </a:solidFill>
                <a:latin typeface="MingLiU" pitchFamily="49" charset="-120"/>
                <a:ea typeface="MingLiU" pitchFamily="49" charset="-120"/>
                <a:cs typeface="Arial" charset="0"/>
              </a:rPr>
              <a:t>副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數主恩惠要一一的數！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dirty="0"/>
              <a:t>Count your blessings, name them one by one,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記看祂曾如何眷顧你！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dirty="0"/>
              <a:t>Count your blessings see what God hath done;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數主恩惠！要一一的數！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dirty="0"/>
              <a:t>Count your blessings, name them one by one,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你就要希奇祂曾如何愛你。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dirty="0"/>
              <a:t>And it will surprise you what the Lord hath done.</a:t>
            </a:r>
          </a:p>
          <a:p>
            <a:pPr algn="ctr" eaLnBrk="1" hangingPunct="1"/>
            <a:endParaRPr lang="en-US" altLang="zh-TW" dirty="0"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81703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662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H715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4/4,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1/2)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所以，無論遇見大小的試探，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dirty="0"/>
              <a:t>So amid the conflict whether great or small,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不必灰心，萬事總有主承擔；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dirty="0"/>
              <a:t>Do not be discouraged, God is over all ;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你若數主恩惠，天使要來臨，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dirty="0"/>
              <a:t>Count your many blessings, angels will attend,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伺候你，服侍你，並使你歡欣。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dirty="0"/>
              <a:t>Help and comfort give you to your journey’s end.</a:t>
            </a:r>
          </a:p>
          <a:p>
            <a:pPr algn="ctr" eaLnBrk="1" hangingPunct="1"/>
            <a:endParaRPr lang="en-US" altLang="zh-TW" dirty="0"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662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H715  (</a:t>
            </a:r>
            <a:r>
              <a:rPr lang="zh-TW" altLang="en-US" sz="2400" dirty="0">
                <a:solidFill>
                  <a:srgbClr val="FFFFFF"/>
                </a:solidFill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en-US" altLang="zh-CN" sz="2400" dirty="0">
                <a:solidFill>
                  <a:srgbClr val="FFFFFF"/>
                </a:solidFill>
                <a:latin typeface="Arial" charset="0"/>
                <a:ea typeface="標楷體" pitchFamily="65" charset="-120"/>
                <a:cs typeface="Arial" charset="0"/>
              </a:rPr>
              <a:t>4</a:t>
            </a:r>
            <a:r>
              <a:rPr lang="en-US" altLang="zh-TW" sz="2400" dirty="0">
                <a:solidFill>
                  <a:srgbClr val="FFFFFF"/>
                </a:solidFill>
                <a:latin typeface="Arial" charset="0"/>
                <a:ea typeface="標楷體" pitchFamily="65" charset="-120"/>
                <a:cs typeface="Arial" charset="0"/>
              </a:rPr>
              <a:t>/4,</a:t>
            </a:r>
            <a:r>
              <a:rPr lang="zh-TW" altLang="en-US" sz="2400" dirty="0">
                <a:solidFill>
                  <a:srgbClr val="FFFFFF"/>
                </a:solidFill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en-US" altLang="zh-TW" sz="2400" dirty="0">
                <a:solidFill>
                  <a:srgbClr val="FFFFFF"/>
                </a:solidFill>
                <a:latin typeface="Arial" charset="0"/>
                <a:ea typeface="標楷體" pitchFamily="65" charset="-120"/>
                <a:cs typeface="Arial" charset="0"/>
              </a:rPr>
              <a:t>2/2</a:t>
            </a:r>
            <a:r>
              <a:rPr lang="zh-CN" altLang="en-US" sz="2400" dirty="0">
                <a:solidFill>
                  <a:srgbClr val="FFFFFF"/>
                </a:solidFill>
                <a:latin typeface="MingLiU" pitchFamily="49" charset="-120"/>
                <a:ea typeface="MingLiU" pitchFamily="49" charset="-120"/>
                <a:cs typeface="Arial" charset="0"/>
              </a:rPr>
              <a:t>副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數主恩惠要一一的數！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dirty="0"/>
              <a:t>Count your blessings, name them one by one,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記看祂曾如何眷顧你！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dirty="0"/>
              <a:t>Count your blessings see what God hath done;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數主恩惠！要一一的數！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dirty="0"/>
              <a:t>Count your blessings, name them one by one,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你就要希奇祂曾如何愛你。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dirty="0"/>
              <a:t>And it will surprise you what the Lord hath done.</a:t>
            </a:r>
          </a:p>
          <a:p>
            <a:pPr algn="ctr" eaLnBrk="1" hangingPunct="1"/>
            <a:endParaRPr lang="en-US" altLang="zh-TW" dirty="0"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17896201"/>
      </p:ext>
    </p:extLst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6670</TotalTime>
  <Words>715</Words>
  <Application>Microsoft Office PowerPoint</Application>
  <PresentationFormat>On-screen Show (16:9)</PresentationFormat>
  <Paragraphs>80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ＭＳ Ｐゴシック</vt:lpstr>
      <vt:lpstr>宋体</vt:lpstr>
      <vt:lpstr>Microsoft JhengHei</vt:lpstr>
      <vt:lpstr>PMingLiU</vt:lpstr>
      <vt:lpstr>標楷體</vt:lpstr>
      <vt:lpstr>MingLiU</vt:lpstr>
      <vt:lpstr>Arial</vt:lpstr>
      <vt:lpstr>Arial Narrow</vt:lpstr>
      <vt:lpstr>Times New Roman</vt:lpstr>
      <vt:lpstr>Wingdings</vt:lpstr>
      <vt:lpstr>cccta_hymn</vt:lpstr>
      <vt:lpstr>H715  數主恩惠   COUNT YOUR BLESSINGS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147</cp:revision>
  <dcterms:created xsi:type="dcterms:W3CDTF">2017-05-30T21:25:30Z</dcterms:created>
  <dcterms:modified xsi:type="dcterms:W3CDTF">2017-08-06T15:58:42Z</dcterms:modified>
</cp:coreProperties>
</file>